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/>
          <p:cNvSpPr txBox="1"/>
          <p:nvPr/>
        </p:nvSpPr>
        <p:spPr>
          <a:xfrm>
            <a:off x="914310" y="1702309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</a:t>
            </a:r>
            <a:r>
              <a:rPr kumimoji="1" lang="en-US" altLang="ja-JP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193794" y="211777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187170" y="2389445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193798" y="2647861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1035" y="266707"/>
            <a:ext cx="324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i="1">
                <a:solidFill>
                  <a:schemeClr val="bg1"/>
                </a:solidFill>
                <a:latin typeface="Arial Black" panose="020B0A04020102020204" pitchFamily="34" charset="0"/>
                <a:ea typeface="+mj-ea"/>
              </a:rPr>
              <a:t>LOGO</a:t>
            </a:r>
            <a:r>
              <a:rPr kumimoji="1" lang="ja-JP" altLang="en-US" sz="3200" b="1">
                <a:solidFill>
                  <a:schemeClr val="bg1"/>
                </a:solidFill>
                <a:latin typeface="Arial Black" panose="020B0A04020102020204" pitchFamily="34" charset="0"/>
                <a:ea typeface="+mj-ea"/>
              </a:rPr>
              <a:t> </a:t>
            </a:r>
            <a:r>
              <a:rPr kumimoji="1" lang="ja-JP" altLang="en-US" sz="32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</a:rPr>
              <a:t>■■■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23552" y="826556"/>
            <a:ext cx="5731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000" b="1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タイトル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16583" y="3328669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</a:t>
            </a:r>
            <a:r>
              <a:rPr kumimoji="1" lang="en-US" altLang="ja-JP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196067" y="374413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89443" y="4015805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96071" y="4274221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428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MS UI Gothic</vt:lpstr>
      <vt:lpstr>游ゴシック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33</cp:revision>
  <dcterms:created xsi:type="dcterms:W3CDTF">2017-03-10T02:17:49Z</dcterms:created>
  <dcterms:modified xsi:type="dcterms:W3CDTF">2017-03-15T07:55:28Z</dcterms:modified>
</cp:coreProperties>
</file>